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313" r:id="rId36"/>
    <p:sldId id="273" r:id="rId37"/>
    <p:sldId id="270" r:id="rId38"/>
    <p:sldId id="274" r:id="rId39"/>
    <p:sldId id="275" r:id="rId40"/>
    <p:sldId id="276" r:id="rId41"/>
    <p:sldId id="278" r:id="rId42"/>
    <p:sldId id="279" r:id="rId43"/>
    <p:sldId id="280" r:id="rId44"/>
    <p:sldId id="301" r:id="rId45"/>
    <p:sldId id="307" r:id="rId46"/>
    <p:sldId id="304" r:id="rId47"/>
    <p:sldId id="305" r:id="rId48"/>
    <p:sldId id="306" r:id="rId49"/>
    <p:sldId id="314" r:id="rId50"/>
    <p:sldId id="315" r:id="rId51"/>
    <p:sldId id="303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11D4F-064A-DB42-D231-0DBDCB9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0" y="1061674"/>
            <a:ext cx="9590115" cy="53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: Système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262" y="1176864"/>
            <a:ext cx="6393148" cy="35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8920D1-A0FD-9CE5-27C4-54998E28C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65" y="1037011"/>
            <a:ext cx="369621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DCB987F-DAB5-AC56-F46E-09377764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19" y="1861039"/>
            <a:ext cx="434400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F8EB0FC-1FF9-825C-43B6-C3A9E003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43" y="1014468"/>
            <a:ext cx="3236112" cy="3661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754EAD-5474-DB4A-9AB8-D938961A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49" y="1196036"/>
            <a:ext cx="480127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F001E1-3470-1B7A-AC05-4C65CD50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71" y="2304311"/>
            <a:ext cx="5582057" cy="12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0D6A33-1AA6-FBE7-5FB4-432DBE44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69" y="1097873"/>
            <a:ext cx="3400859" cy="37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010810"/>
            <a:ext cx="6096002" cy="161185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1E304F4-F6BD-2746-1C63-13FA0952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2622665"/>
            <a:ext cx="6097691" cy="36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- 3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0A29FD6-1D48-5BE9-37C9-3A0E1D55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1" y="1089338"/>
            <a:ext cx="5352079" cy="39814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DCFED5-5FF1-F9D0-7AD3-530B298C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68" y="5070763"/>
            <a:ext cx="5275662" cy="11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4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du logiciel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report - 1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0DDA64-48F6-2093-9AEC-97781A6B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5" y="1101435"/>
            <a:ext cx="3606572" cy="41719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C1E493-F5AB-A640-A4F9-3CEC92A4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98" y="1101435"/>
            <a:ext cx="3363580" cy="43693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6B4649-C0A1-DC74-EEA4-A8B8D317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37" y="1350816"/>
            <a:ext cx="4037091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F265DE9-4D4A-8139-2E83-E524446B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Report - 2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47EC2C-A049-5F27-552B-DC334E8D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2" y="1496290"/>
            <a:ext cx="4397020" cy="4423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846411-3AC7-7DDC-F907-CE853747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47" y="1550182"/>
            <a:ext cx="3743166" cy="4315723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7A0513B0-398A-08DA-055F-904F209736E3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395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i="1" dirty="0"/>
              <a:t>	</a:t>
            </a:r>
            <a:r>
              <a:rPr lang="en-US" sz="1200" b="1" dirty="0"/>
              <a:t>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simulation reports containing information on orbital parameters, eclipse periods and transits over geographical areas.</a:t>
            </a:r>
            <a:r>
              <a:rPr lang="en-US" sz="1200" b="1" dirty="0"/>
              <a:t>		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5137</TotalTime>
  <Words>973</Words>
  <Application>Microsoft Office PowerPoint</Application>
  <PresentationFormat>Grand écran</PresentationFormat>
  <Paragraphs>175</Paragraphs>
  <Slides>51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Exigences</vt:lpstr>
      <vt:lpstr>Spécification Technique du besoin : Système</vt:lpstr>
      <vt:lpstr>STB System - Use cases</vt:lpstr>
      <vt:lpstr>Spécification Technique du besoin Logiciel :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Spécification Technique du besoin Logiciel :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Specific Software requirements (US requirements) - 3</vt:lpstr>
      <vt:lpstr>Architecture  du logiciel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Mission report - 1</vt:lpstr>
      <vt:lpstr>Mission Report - 2</vt:lpstr>
      <vt:lpstr>Excel Dashboard -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33</cp:revision>
  <dcterms:created xsi:type="dcterms:W3CDTF">2024-06-03T08:39:49Z</dcterms:created>
  <dcterms:modified xsi:type="dcterms:W3CDTF">2024-08-26T08:50:00Z</dcterms:modified>
</cp:coreProperties>
</file>